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76" r:id="rId5"/>
    <p:sldId id="277" r:id="rId6"/>
    <p:sldId id="263" r:id="rId7"/>
    <p:sldId id="278" r:id="rId8"/>
    <p:sldId id="282" r:id="rId9"/>
    <p:sldId id="284" r:id="rId10"/>
    <p:sldId id="266" r:id="rId11"/>
    <p:sldId id="287" r:id="rId12"/>
    <p:sldId id="285" r:id="rId13"/>
    <p:sldId id="262" r:id="rId14"/>
    <p:sldId id="268" r:id="rId15"/>
    <p:sldId id="286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697"/>
    <a:srgbClr val="C6247A"/>
    <a:srgbClr val="C52378"/>
    <a:srgbClr val="98124D"/>
    <a:srgbClr val="853E5B"/>
    <a:srgbClr val="F94900"/>
    <a:srgbClr val="613125"/>
    <a:srgbClr val="AC187B"/>
    <a:srgbClr val="542939"/>
    <a:srgbClr val="E4E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5500" y="1612380"/>
            <a:ext cx="6072997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МБДОУ «Детский сад №1 « Семицветик</a:t>
            </a:r>
            <a:r>
              <a:rPr lang="ru-RU" altLang="ru-RU" sz="16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altLang="ru-RU" sz="1600" kern="0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Культурно – гигиенические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навыки,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как условие для формирования основ базовой культуры личности.</a:t>
            </a: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/>
            <a:endParaRPr lang="ru-RU" sz="2000" b="1" dirty="0" smtClean="0">
              <a:ln w="0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5500" y="3571096"/>
            <a:ext cx="66087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Пащенко Ж.Э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Тамбов </a:t>
            </a:r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0704" y="1767841"/>
            <a:ext cx="72664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Ладушки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ладушки, с мылом моем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лапушки,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ладошки, вот вам хлеб, да ложки!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кране булькает вода. Очень даже здорово!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Моет рученьки сама Машенька Егорова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(взрослый называет имя ребенка).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Знаем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знаем да, да, да! Где тут прячется вода!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водица, мы пришли умыться!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Лейся на ладошку, по-нем-нож-ку...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не понемножку - посмелей,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умываться веселей!</a:t>
            </a: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Чешу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чешу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волосоньки,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Расчесываю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косоньки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делаем расческой?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Тане делаем прическу.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0721" y="630369"/>
            <a:ext cx="524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 формы фольклора по формированию КГН у дошкольников</a:t>
            </a:r>
            <a:endParaRPr lang="ru-RU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704" y="1608072"/>
            <a:ext cx="1637853" cy="1820928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47792" y="3801391"/>
            <a:ext cx="2758193" cy="1860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49106" y="1852883"/>
            <a:ext cx="1894952" cy="1406603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4206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43" y="0"/>
            <a:ext cx="922833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0704" y="1767841"/>
            <a:ext cx="72664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9072" y="999701"/>
            <a:ext cx="564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Самообслуживание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это труд ребенка, направленный на обслуживание им самим самого себя.</a:t>
            </a:r>
          </a:p>
        </p:txBody>
      </p:sp>
      <p:pic>
        <p:nvPicPr>
          <p:cNvPr id="1026" name="Picture 2" descr="C:\Users\Жанна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2416631"/>
            <a:ext cx="2462784" cy="18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Жанна\Desktop\6-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81" y="2533774"/>
            <a:ext cx="2448947" cy="179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Жанна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88" y="43969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8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6337" y="707135"/>
            <a:ext cx="4876800" cy="719329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Малые формы фольклора по формированию КГН у дошкольников</a:t>
            </a:r>
            <a:r>
              <a:rPr lang="ru-RU" sz="2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157728" y="1609344"/>
            <a:ext cx="2157984" cy="1597152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3400" b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ДЕЖУРСТВО</a:t>
            </a:r>
            <a:endParaRPr lang="ru-RU" sz="3400" b="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3400" b="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Любим мы дежурить,</a:t>
            </a:r>
            <a:endParaRPr lang="ru-RU" sz="3400" b="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3400" b="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стол накрывать.</a:t>
            </a:r>
            <a:endParaRPr lang="ru-RU" sz="3400" b="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3400" b="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Ложки, чашки разложили —</a:t>
            </a:r>
            <a:endParaRPr lang="ru-RU" sz="3400" b="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3400" b="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Ничего не позабыли.</a:t>
            </a:r>
            <a:endParaRPr lang="ru-RU" sz="3400" b="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3400" b="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267968" y="3429000"/>
            <a:ext cx="1914144" cy="2020824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ПРИЁМ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твой папа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высоким стал?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кашу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отодвигал.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Кушал папа каши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детстве все подряд.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564103" y="1499616"/>
            <a:ext cx="2567961" cy="1572768"/>
          </a:xfrm>
        </p:spPr>
        <p:txBody>
          <a:bodyPr>
            <a:normAutofit fontScale="32500" lnSpcReduction="2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4000" b="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ТРУДОВАЯ ДЕЯТЕЛЬНОСТЬ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4000" b="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с игрушками играть</a:t>
            </a:r>
            <a:endParaRPr lang="ru-RU" sz="4000" b="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4000" b="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Любим очень дружно.</a:t>
            </a:r>
            <a:endParaRPr lang="ru-RU" sz="4000" b="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4000" b="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Знаем мы, что убирать</a:t>
            </a:r>
            <a:endParaRPr lang="ru-RU" sz="4000" b="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4000" b="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Их на место нужно.</a:t>
            </a:r>
            <a:endParaRPr lang="ru-RU" sz="4000" b="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2300" b="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3608832" y="3429000"/>
            <a:ext cx="2328673" cy="1813560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ПРОГУЛКА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гулять идём на улицу,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лестнице шагаем,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перила держимся,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Друг друга не толкаем.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Жанна\Desktop\dsc0522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48" y="1378509"/>
            <a:ext cx="1888995" cy="170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Жанна\Desktop\progulka-1-300x2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63" y="3316224"/>
            <a:ext cx="2258983" cy="162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Жанна\Desktop\detsad-67503-13956772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1" y="5026783"/>
            <a:ext cx="2187224" cy="16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1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0" y="938784"/>
            <a:ext cx="5998464" cy="4860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игры, упражнения, игровые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культуры еды и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столом</a:t>
            </a:r>
          </a:p>
          <a:p>
            <a:pPr lvl="0"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«Расскажем Хрюше, как нужно правильно кушать»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«Поможем зверушкам накрыть стол к обеду»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мама учила правильно Мишку кушать»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 учился кушать вилкой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«Мишка пригласил в гости зайку и ежика»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Угостим кукол чаем»</a:t>
            </a: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готовим обед»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«Накроем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стол»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«День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у куклы Маши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24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0448" y="707135"/>
            <a:ext cx="55961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Одевание-раздевание</a:t>
            </a:r>
          </a:p>
          <a:p>
            <a:pPr algn="ctr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 «оденем куклу на прогулку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«Разденем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куклу после прогулки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«Сделаем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носочка гармошку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«Покажем кукле, где лежат наши вещи»</a:t>
            </a:r>
          </a:p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Д/у «Туфельки поссорились- подружились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«Уложим куклу спать»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«Поучим зверюшек застегивать пуговицы»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«Покажем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нужно складывать одежду перед сном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«Научим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Мишку складывать свою одежду в раздевальном шкафчике»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«Как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петушок разбудил  утром детей»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«Как мы помогли кукле собраться в гости к Мишке»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«Приведи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куклу в порядок»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«Оденемся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прогулку»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«Такие разные носочки»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пару»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«Уложим куклу спать»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10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0448" y="865631"/>
            <a:ext cx="54254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Навыки мытья рук и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умывание</a:t>
            </a:r>
          </a:p>
          <a:p>
            <a:pPr lvl="0"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Д/у «Как мы моим ладошки и отжимаем ручки»</a:t>
            </a: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«Научим Мишку правильно умываться»,</a:t>
            </a:r>
          </a:p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«Покажем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Мишке как вытирать руки и лицо полотенцем»</a:t>
            </a: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«Вымой руки »</a:t>
            </a: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«Умывалочка»</a:t>
            </a: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«Сделаем лодочки»</a:t>
            </a: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Мыльные перчатки»</a:t>
            </a:r>
          </a:p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Д/у «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Водичка- водичка»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75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3584" y="947725"/>
            <a:ext cx="70104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иллюстраций, художественного слова,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фольклора,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книг, беседы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культуры еды и поведение за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столом</a:t>
            </a:r>
          </a:p>
          <a:p>
            <a:pPr lvl="0"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потешки: «Ладушки, ладушки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«Умница, Катенька»</a:t>
            </a: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«Идет коза рогатая»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«Пошел котик на торжок»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Кисонька - мурысонька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«Уж я Танечке пирог испеку»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С. Капутикян «Кто скорее допьет», «Маша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обедает»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Благинина «Аленушка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 Александрова «Вкусная каша»</a:t>
            </a:r>
          </a:p>
          <a:p>
            <a:pPr lvl="0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0214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4980" y="536448"/>
            <a:ext cx="637954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самообслуживания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Одевание-раздевание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Маша маленька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З.Александрова «Катя в яслях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Мишка»</a:t>
            </a: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Павлова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«Чьи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башмачки?»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Муравейка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сама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мытья рук и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умывание</a:t>
            </a: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 «Дети моют руки»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«Мама моет дочку». Беседа по ним.</a:t>
            </a: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картинок «Девочка чумазая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«Девочка аккуратная»</a:t>
            </a: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потешки «Водичка, водичка…»</a:t>
            </a: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Чуковский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«Мойдодыр»</a:t>
            </a: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Благинина «Аленушка»</a:t>
            </a: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Капутикян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«Хлюп-хлюп»</a:t>
            </a: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Лагздынь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Лапки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90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4980" y="947724"/>
            <a:ext cx="605036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7568" y="1525574"/>
            <a:ext cx="61081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навыков личной и общественной гигиены играет важнейшую роль в охране их здоровья, способствует правильному поведению в быту, в общественных местах.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Н.К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Крупская писала: «Одна из важнейших задач детского сада – привить ребятам навыки, укрепляющие их здоровье». Сохранение и укрепление здоровья невозможно без соблюдения правил гигиены.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3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4980" y="947725"/>
            <a:ext cx="56967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Спасибо за внимание!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7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3456" y="670560"/>
            <a:ext cx="65471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Здоровьесбережение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образовании как ценность представлено тремя взаимосвязанными блоками: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ценность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ценность общественная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здоровьесбережение как ценность личностная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 - гигиеническим навыкам, как отмечают в своём исследовании В.И Логинова и П.Г. Саморукова, относятся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чистоты и личной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гигиены,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культурной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еды,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с вещами личного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обихода,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чистоты и порядка в окружении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4044" y="1276701"/>
            <a:ext cx="701870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под контролем взрослого, а затем самостоятельно мыть руки по мере загрязнения и перед едой, насухо вытирать лицо и руки личным полотенцем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умение с помощью взрослого приводить себя в порядок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навык пользования индивидуальными предметами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еды учить детей правильно держать ложку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детей порядку раздевания и одевания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при небольшой помощи взрослого учить снимать одежду, обувь, в определенном порядке аккуратно складывать снятую одежду</a:t>
            </a:r>
          </a:p>
          <a:p>
            <a:endParaRPr lang="ru-RU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0721" y="630369"/>
            <a:ext cx="524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у детей культурно-гигиенических навыков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группе</a:t>
            </a:r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8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4959" y="1646032"/>
            <a:ext cx="633984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 3-4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самостоятельно мыть руки, лицо, правильно вешать полотенце на свое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еды: не крошить хлеб, не проливать пищу, пережевывать пищу с закрытым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ртом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держать ложку, есть второе блюдо, чередуя мясо с гарниром, доедать пищу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правильно пользоваться ложкой, вилкой,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 умение пользоваться салфеткой по мере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выворачивать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налицо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всеми видами застежек, узнавать свои вещи, не путать с одеждой других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0721" y="630369"/>
            <a:ext cx="524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у детей культурно-гигиенических навыков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группе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1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4044" y="1276700"/>
            <a:ext cx="65676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мыть руки правильно: не разбрызгивать воду, насухо вытирать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Совершенствовать навыки аккуратной еды: пищу брать понемногу, хорошо пережевывать, есть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бесшумно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правильно пользоваться столовыми приборами (ложкой, вилкой, ножом), салфеткой, полоскать рот после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пользоваться расческой, носовым платком.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умения пользоваться полотенцем, вешать его на свое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как нужно правильно чистить зубы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воспитывать у детей опрятность, привычку следить за своим внешним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0721" y="630369"/>
            <a:ext cx="524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у детей культурно-гигиенических навыков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группе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1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4000" y="1767841"/>
            <a:ext cx="64861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5 - 6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умение насухо вытираться только своим полотенцем, взяв его из ячейки и развернув на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ладошках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еды: правильно пользоваться столовыми приборами (вилкой, ножом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намазывать ножом масло на хлеб, отрезать кусочек мяса,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сосиски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есть второе блюдо, держа нож в правой, а вилку в левой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умение пользоваться салфеткой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аккуратно, бесшумно, сохраняя правильную осанку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навыки культурного поведения: выходя из-за стола, тихо задвигать стул, благодарить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самостоятельно поддерживать чистоту и порядок в своём шкафу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630368"/>
            <a:ext cx="610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у детей культурно-гигиенических навыков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группе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5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4000" y="1767840"/>
            <a:ext cx="65592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6 -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умывания: намыливать руки до образования пены, тщательно смывать, мыть лицо, насухо вытирать полотенцем, своевременно пользоваться носовым платком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навыки культурного поведения за столом: прямо сидеть, не класть локти на стол, бесшумно пить и пережевывать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Отрабатывать навык пользования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вилкой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Кушать разную пищу, поворачивая кисть, а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отрезать порции твёрдых мясных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Тренироваться намазывать масло на кусок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пользоваться ножом, вилкой,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0721" y="630369"/>
            <a:ext cx="524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у детей культурно-гигиенических навыков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группе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6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49" y="597408"/>
            <a:ext cx="7886700" cy="682752"/>
          </a:xfrm>
        </p:spPr>
        <p:txBody>
          <a:bodyPr>
            <a:noAutofit/>
          </a:bodyPr>
          <a:lstStyle/>
          <a:p>
            <a:pPr lvl="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по формированию КГН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2896" y="1207008"/>
            <a:ext cx="2426208" cy="4969955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совместная деятельность, самостоятельная деятельность, индивидуальная работа.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консультации, беседы, оформление папок-передвижек, фото-отчеты, анкеты. 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840480" y="1194816"/>
            <a:ext cx="4674870" cy="4982147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приёмы: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выполнения режимных моментов, гигиенических процедур, пример взрослого, 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литературы, сказок, стихов, пословиц 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поговорок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песенок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напоминание детям о необходимости соблюдения правил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сюрпризный момент 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</a:rPr>
              <a:t> 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игра,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ситуация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опыт, речевые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элементарное экспериментирование с водой, мылом, зубными щётками.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81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-155316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0721" y="630369"/>
            <a:ext cx="524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207008" y="457200"/>
            <a:ext cx="6315455" cy="1200912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Дидактические игры по формированию КГН у дошкольников</a:t>
            </a:r>
            <a:r>
              <a:rPr lang="ru-RU" sz="2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218431" y="1584960"/>
            <a:ext cx="4298109" cy="4276091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«Перемешанные картинки»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«Чистоплотные дети»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кукле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можешь о них сказать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«Угостим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чаем»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«Кукла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 на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прогулку»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«Водичка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водичка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«Вымой руки»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«Сделаем лодочки»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«Мыльные перчатки»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1194815" y="1560576"/>
            <a:ext cx="2755393" cy="430841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«Носики- курносики»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«Почистим зубки»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«Фонтанчики»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«Вымоем куклу»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«Уложим мишку спать»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«Кукла идет на прогулку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«Убери со стола»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«Делаем прическу»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«Кукла заболела»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752" y="4621367"/>
            <a:ext cx="1881630" cy="1411222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549" y="3537337"/>
            <a:ext cx="1900539" cy="1425404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765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</TotalTime>
  <Words>1152</Words>
  <Application>Microsoft Office PowerPoint</Application>
  <PresentationFormat>Экран (4:3)</PresentationFormat>
  <Paragraphs>239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 по формированию КГН  у дошкольников </vt:lpstr>
      <vt:lpstr>Дидактические игры по формированию КГН у дошкольников </vt:lpstr>
      <vt:lpstr>Презентация PowerPoint</vt:lpstr>
      <vt:lpstr>Презентация PowerPoint</vt:lpstr>
      <vt:lpstr>Малые формы фольклора по формированию КГН у дошкольников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Жанна</cp:lastModifiedBy>
  <cp:revision>245</cp:revision>
  <dcterms:created xsi:type="dcterms:W3CDTF">2013-11-19T05:52:05Z</dcterms:created>
  <dcterms:modified xsi:type="dcterms:W3CDTF">2020-02-26T17:59:43Z</dcterms:modified>
</cp:coreProperties>
</file>